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sldIdLst>
    <p:sldId id="256" r:id="rId2"/>
    <p:sldId id="273" r:id="rId3"/>
    <p:sldId id="271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68" d="100"/>
          <a:sy n="68" d="100"/>
        </p:scale>
        <p:origin x="-588" y="-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41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B79AB-431F-446C-AC2E-952463FD2163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E6BD9-B8F1-49E4-B3BC-892EEE5592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F23B-75A5-44A8-B6BE-9AC76DF81405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2BC3-6997-4033-89B0-61BDB7051E6D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E6BC-2E7B-437E-A27B-F8361A881B04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1764-3241-4461-8CF0-D33891CFBA7B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B3E3-C1E9-4ECD-8BF6-F630ACCD216B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E2A8-92FB-4BE9-A528-5D6FB0CA19D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A88F-38C3-46DA-8AB6-929019CEDBF3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0D8E-760C-4C90-B246-BEBE1FBBB546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13E2-F327-4F85-9ACA-399367E4400F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0E6BD-F220-4117-8238-3568F9489AD2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4896" y="6250165"/>
            <a:ext cx="504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05C48B90-F5D5-4472-B4F8-85A0A5694C55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5" y="6250165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1451" y="6250164"/>
            <a:ext cx="1549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A91144C-42FA-4B69-88E8-FFD66EDE76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the-role-of-embedded-systems-in-the-internet-of-things-iot" TargetMode="External"/><Relationship Id="rId2" Type="http://schemas.openxmlformats.org/officeDocument/2006/relationships/hyperlink" Target="https://youtu.be/PSo3m7euzo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nkercad.com/dashboa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967" y="1611495"/>
            <a:ext cx="10631606" cy="30608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SEMINAR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“Embedded system and IOT”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Carried out at</a:t>
            </a:r>
          </a:p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Electronics&amp; Communication  Engineering Department </a:t>
            </a:r>
          </a:p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 Institute of Technology, </a:t>
            </a:r>
            <a:r>
              <a:rPr lang="en-US" sz="2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Davangere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11-10-2022 TO 30-10-2022 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55203" y="4998111"/>
            <a:ext cx="4200781" cy="141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MURALIDHARA LS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4GM21EC059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863374" y="4936014"/>
            <a:ext cx="4023813" cy="1418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Guide: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Sampath Kumar B</a:t>
            </a:r>
          </a:p>
          <a:p>
            <a:pPr algn="l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226487" y="4791635"/>
            <a:ext cx="3998793" cy="1831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:\Users\praveen\Desktop\logo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10068"/>
            <a:ext cx="11650134" cy="82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76866" y="475679"/>
            <a:ext cx="9685867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Bookman Old Style" pitchFamily="18" charset="0"/>
              <a:cs typeface="Bookman Old Style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300" b="1" dirty="0">
              <a:latin typeface="Arial" pitchFamily="34" charset="0"/>
              <a:ea typeface="Bookman Old Style" pitchFamily="18" charset="0"/>
              <a:cs typeface="Bookman Old Style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Bookman Old Style" pitchFamily="18" charset="0"/>
              <a:cs typeface="Bookman Old Style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itchFamily="18" charset="0"/>
                <a:ea typeface="Bookman Old Style" pitchFamily="18" charset="0"/>
                <a:cs typeface="Bookman Old Style" pitchFamily="18" charset="0"/>
              </a:rPr>
              <a:t>DEPARTMENT OF ELECTRONICS AND COMMUNICATION ENGINEERING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itchFamily="18" charset="0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83620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8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7707" y="2125772"/>
            <a:ext cx="11213432" cy="487813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 </a:t>
            </a: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gained a deep understanding of the fundamentals of Embedded System and IoT.</a:t>
            </a:r>
          </a:p>
          <a:p>
            <a:pPr algn="just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 </a:t>
            </a: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also got hands-on experience in designing and implementing </a:t>
            </a:r>
            <a:r>
              <a:rPr lang="en-IN" sz="2000" dirty="0" err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smallscale</a:t>
            </a: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IoT systems using different platforms such as Arduino.</a:t>
            </a:r>
          </a:p>
          <a:p>
            <a:pPr algn="just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project assignments provided me with opportunities to practice problem-solving skills, learn new programming languages and development tools.</a:t>
            </a:r>
          </a:p>
          <a:p>
            <a:pPr algn="just"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Learn to work with different sensors and actuators.</a:t>
            </a:r>
          </a:p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ECE., GMIT, </a:t>
            </a:r>
            <a:r>
              <a:rPr lang="en-US" dirty="0" err="1"/>
              <a:t>Davangere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647247"/>
            <a:ext cx="10972800" cy="1252728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 of the internship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37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67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128AEC-55C4-1B89-2DB0-203D0004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955"/>
            <a:ext cx="10829192" cy="488000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ClrTx/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Internet of things by Srinivasa K.G / Hanumantha Raju R.  [Text book]</a:t>
            </a:r>
          </a:p>
          <a:p>
            <a:pPr marL="0" indent="0">
              <a:buClrTx/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Tx/>
              <a:buFont typeface="Wingdings" pitchFamily="2" charset="2"/>
              <a:buChar char="ü"/>
            </a:pPr>
            <a:r>
              <a:rPr lang="en-IN" sz="2000" dirty="0"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  <a:hlinkClick r:id="rId2"/>
              </a:rPr>
              <a:t>youtu.be/PSo3m7euzo0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[You Tube class]</a:t>
            </a:r>
          </a:p>
          <a:p>
            <a:pPr marL="0" indent="0">
              <a:buClrTx/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ClrTx/>
              <a:buFont typeface="Wingdings" pitchFamily="2" charset="2"/>
              <a:buChar char="ü"/>
            </a:pPr>
            <a:r>
              <a:rPr lang="en-IN" sz="2000" dirty="0">
                <a:latin typeface="Times New Roman" pitchFamily="18" charset="0"/>
                <a:cs typeface="Times New Roman" pitchFamily="18" charset="0"/>
                <a:hlinkClick r:id="rId3"/>
              </a:rPr>
              <a:t>https://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  <a:hlinkClick r:id="rId3"/>
              </a:rPr>
              <a:t>www.tutorialspoint.com/the-role-of-embedded-systems-in-the-internet-of-things-iot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[Website]</a:t>
            </a:r>
          </a:p>
          <a:p>
            <a:pPr marL="0" indent="0">
              <a:buClrTx/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ClrTx/>
              <a:buFont typeface="Wingdings" pitchFamily="2" charset="2"/>
              <a:buChar char="ü"/>
            </a:pPr>
            <a:r>
              <a:rPr lang="en-IN" sz="2000" dirty="0">
                <a:latin typeface="Times New Roman" pitchFamily="18" charset="0"/>
                <a:cs typeface="Times New Roman" pitchFamily="18" charset="0"/>
                <a:hlinkClick r:id="rId4"/>
              </a:rPr>
              <a:t>https://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  <a:hlinkClick r:id="rId4"/>
              </a:rPr>
              <a:t>www.tinkercad.com/dashboard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[Tinkercad software]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7C788F-E245-C73A-0BCE-A5BDB7D3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4ED56C-6E59-C3FD-CB85-D2E0AED4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ECE., GMIT, </a:t>
            </a:r>
            <a:r>
              <a:rPr lang="en-US" dirty="0" err="1"/>
              <a:t>Davangere</a:t>
            </a:r>
            <a:r>
              <a:rPr lang="en-US"/>
              <a:t> 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227E47-B7EC-473B-1D11-1405F76C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8B7AAF-402C-DBEE-D5A2-BBC7288B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4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3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ECE., GMIT, </a:t>
            </a:r>
            <a:r>
              <a:rPr lang="en-US" dirty="0" err="1"/>
              <a:t>Davangere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01" y="382079"/>
            <a:ext cx="10515600" cy="1066801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Introduction to Embedded system and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3600" dirty="0">
                <a:latin typeface="Times New Roman" pitchFamily="18" charset="0"/>
                <a:cs typeface="Times New Roman" pitchFamily="18" charset="0"/>
              </a:rPr>
            </a:b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2820" y="1791964"/>
            <a:ext cx="73954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Embedded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system is computer system that is integrated into a devices (like mobiles, laptops etc) or products (like washing machine, refrigerator etc)  to perform specific task.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Internet of Things (IoT)  is a network of connected devices that can communicate with each other like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lexa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assistant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    </a:t>
            </a: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357937" y="345707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 : 1.1 Embedded system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5583" y="616529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 : 1.2 IoT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85" y="3993438"/>
            <a:ext cx="3303186" cy="204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316" y="1210960"/>
            <a:ext cx="3262185" cy="1985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92441"/>
            <a:ext cx="6966284" cy="4484521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ClrTx/>
              <a:buFont typeface="Wingdings" pitchFamily="2" charset="2"/>
              <a:buChar char="ü"/>
            </a:pP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 is an open source software platform used for programming and developing projects with </a:t>
            </a: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boards</a:t>
            </a:r>
            <a:r>
              <a:rPr lang="en-I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IN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ClrTx/>
              <a:buFont typeface="Wingdings" pitchFamily="2" charset="2"/>
              <a:buChar char="ü"/>
            </a:pP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Tinkercad: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Tinkercad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</a:t>
            </a:r>
            <a:r>
              <a:rPr lang="en-I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developed by Autodesk. It is designed for beginners who are interested in creating 3D models for various purposes, such as 3D printing ,electronics, and robotics. 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ECE., GMIT, </a:t>
            </a:r>
            <a:r>
              <a:rPr lang="en-US" dirty="0" err="1"/>
              <a:t>Davangere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software / tool used in internship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A19F32F-04B6-F09E-85EF-04014384C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827" y="1232122"/>
            <a:ext cx="2952750" cy="1796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797B47F-E419-B6F7-F608-1A9A3711E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422" y="3858010"/>
            <a:ext cx="2849560" cy="178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92679" y="3257602"/>
            <a:ext cx="227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 :  2.1 Arduino IDE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8533" y="5858934"/>
            <a:ext cx="19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 : 2.2 Tinkercad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7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67932"/>
            <a:ext cx="7174831" cy="4509031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ClrTx/>
              <a:buFont typeface="Wingdings" pitchFamily="2" charset="2"/>
              <a:buChar char="ü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Blynk App: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Blynk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popular IoT platform that provides a mobile app and cloud infrastructure to build and control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projects.</a:t>
            </a:r>
          </a:p>
          <a:p>
            <a:pPr algn="just">
              <a:lnSpc>
                <a:spcPct val="10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itchFamily="2" charset="2"/>
              <a:buChar char="ü"/>
            </a:pP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Thingspeak is an Internet of Things platform that allows you to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,analyze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visualize sensor data from connected devices.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ECE., GMIT, </a:t>
            </a:r>
            <a:r>
              <a:rPr lang="en-US" dirty="0" err="1"/>
              <a:t>Davangere</a:t>
            </a:r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74" y="68655"/>
            <a:ext cx="10527631" cy="1325563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software / tool used in internship</a:t>
            </a:r>
            <a:endParaRPr lang="en-IN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E562B7-CA48-0165-672B-50AEB832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456" y="1328152"/>
            <a:ext cx="2987351" cy="1939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742D0CB-2EF1-8B51-F138-46698FCD0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456" y="4038599"/>
            <a:ext cx="2987351" cy="19428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37642" y="3489868"/>
            <a:ext cx="20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 : 2.3 Blynk App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76265" y="6196001"/>
            <a:ext cx="21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 : 2.4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Thinkspeak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99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6062" y="1670311"/>
            <a:ext cx="9877777" cy="42813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Introduction To Embedded System And IoT.</a:t>
            </a:r>
          </a:p>
          <a:p>
            <a:pPr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Arduino ide installation.</a:t>
            </a:r>
          </a:p>
          <a:p>
            <a:pPr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Introduction to node MCU.</a:t>
            </a:r>
          </a:p>
          <a:p>
            <a:pPr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Introduction to Arduino uno</a:t>
            </a:r>
            <a:r>
              <a:rPr lang="en-IN" sz="20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lang="en-IN" sz="2000" dirty="0">
              <a:solidFill>
                <a:srgbClr val="000000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Tinker cad.</a:t>
            </a:r>
          </a:p>
          <a:p>
            <a:pPr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Interfacing with node </a:t>
            </a:r>
            <a:r>
              <a:rPr lang="en-IN" sz="2000">
                <a:solidFill>
                  <a:srgbClr val="000000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MCU</a:t>
            </a:r>
            <a:r>
              <a:rPr lang="en-IN" sz="2000" smtClean="0">
                <a:solidFill>
                  <a:srgbClr val="000000"/>
                </a:solidFill>
                <a:latin typeface="Times New Roman" pitchFamily="18" charset="0"/>
                <a:ea typeface="Times New Roman" panose="02020603050405020304" pitchFamily="18" charset="0"/>
                <a:cs typeface="Times New Roman" pitchFamily="18" charset="0"/>
              </a:rPr>
              <a:t>.</a:t>
            </a:r>
            <a:endParaRPr lang="en-IN" sz="2000" dirty="0">
              <a:solidFill>
                <a:srgbClr val="000000"/>
              </a:solidFill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IoT </a:t>
            </a: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Analytics-Thinkspeak Internet Of Things.</a:t>
            </a:r>
          </a:p>
          <a:p>
            <a:pPr>
              <a:lnSpc>
                <a:spcPct val="150000"/>
              </a:lnSpc>
              <a:buClrTx/>
              <a:buFont typeface="Wingdings" pitchFamily="2" charset="2"/>
              <a:buChar char="ü"/>
            </a:pP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IoT analytics-blynk IoT.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ECE., GMIT, </a:t>
            </a:r>
            <a:r>
              <a:rPr lang="en-US" dirty="0" err="1"/>
              <a:t>Davangere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 learnt during internship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9251CB6-CA1B-E399-EF12-2B9D98BA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933" y="3810972"/>
            <a:ext cx="2767953" cy="2306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B12A794-99DA-5CA6-0735-2E6BAFF42C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46892" y="1511299"/>
            <a:ext cx="2492038" cy="1720814"/>
          </a:xfrm>
          <a:prstGeom prst="rect">
            <a:avLst/>
          </a:prstGeom>
        </p:spPr>
      </p:pic>
      <p:cxnSp>
        <p:nvCxnSpPr>
          <p:cNvPr id="9" name="Connector: Elbow 60">
            <a:extLst>
              <a:ext uri="{FF2B5EF4-FFF2-40B4-BE49-F238E27FC236}">
                <a16:creationId xmlns:a16="http://schemas.microsoft.com/office/drawing/2014/main" xmlns="" id="{A91590E3-AD92-2B85-7FDE-F6C01A92F0E0}"/>
              </a:ext>
            </a:extLst>
          </p:cNvPr>
          <p:cNvCxnSpPr>
            <a:cxnSpLocks/>
          </p:cNvCxnSpPr>
          <p:nvPr/>
        </p:nvCxnSpPr>
        <p:spPr>
          <a:xfrm>
            <a:off x="4670854" y="3626306"/>
            <a:ext cx="3888333" cy="18261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D61FD758-AE54-EE8D-6383-8DA4341353E7}"/>
              </a:ext>
            </a:extLst>
          </p:cNvPr>
          <p:cNvCxnSpPr>
            <a:cxnSpLocks/>
          </p:cNvCxnSpPr>
          <p:nvPr/>
        </p:nvCxnSpPr>
        <p:spPr>
          <a:xfrm>
            <a:off x="4497859" y="3042567"/>
            <a:ext cx="3735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41982" y="344164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 : 3.1 Node MCU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1982" y="6195043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Fig : 3.2 Arduino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uno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2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ECE., GMIT, </a:t>
            </a:r>
            <a:r>
              <a:rPr lang="en-US" dirty="0" err="1"/>
              <a:t>Davangere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18021" y="543272"/>
            <a:ext cx="7636042" cy="778042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Interfacing with </a:t>
            </a:r>
            <a:r>
              <a:rPr lang="en-IN" sz="4000" b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odeMCU</a:t>
            </a:r>
            <a:r>
              <a:rPr lang="en-IN" b="1" dirty="0" smtClean="0">
                <a:latin typeface="Bookman Old Style" panose="02050604050505020204" pitchFamily="18" charset="0"/>
              </a:rPr>
              <a:t/>
            </a:r>
            <a:br>
              <a:rPr lang="en-IN" b="1" dirty="0" smtClean="0">
                <a:latin typeface="Bookman Old Style" panose="02050604050505020204" pitchFamily="18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7F5C6E5D-8A14-CBE0-10BA-BF974A4869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255" y="1650183"/>
            <a:ext cx="2742398" cy="2269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5432" y="4098031"/>
            <a:ext cx="2751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000000"/>
                </a:solidFill>
                <a:latin typeface="Bookman Old Style" panose="02050604050505020204" pitchFamily="18" charset="0"/>
                <a:ea typeface="Times New Roman" panose="02020603050405020304" pitchFamily="18" charset="0"/>
              </a:rPr>
              <a:t> </a:t>
            </a:r>
            <a:r>
              <a:rPr lang="en-IN" sz="20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Fig : 3.3 Blinking </a:t>
            </a:r>
            <a:r>
              <a:rPr lang="en-IN" sz="2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LED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13762" y="3234652"/>
            <a:ext cx="197490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240" marR="3810" indent="-6350">
              <a:lnSpc>
                <a:spcPct val="107000"/>
              </a:lnSpc>
              <a:spcAft>
                <a:spcPts val="55"/>
              </a:spcAft>
            </a:pPr>
            <a:endParaRPr lang="en-IN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36019"/>
              </p:ext>
            </p:extLst>
          </p:nvPr>
        </p:nvGraphicFramePr>
        <p:xfrm>
          <a:off x="379664" y="4633939"/>
          <a:ext cx="317887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691"/>
                <a:gridCol w="1620185"/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    </a:t>
                      </a:r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LED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NODE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MCU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Positive</a:t>
                      </a:r>
                      <a:r>
                        <a:rPr lang="en-IN" sz="2000" baseline="0" dirty="0" smtClean="0"/>
                        <a:t> Pin</a:t>
                      </a:r>
                      <a:endParaRPr lang="en-IN" sz="2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D 13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Negative Pin</a:t>
                      </a:r>
                      <a:endParaRPr lang="en-IN" sz="2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   GND Pin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00166"/>
              </p:ext>
            </p:extLst>
          </p:nvPr>
        </p:nvGraphicFramePr>
        <p:xfrm>
          <a:off x="4449885" y="3234654"/>
          <a:ext cx="6426200" cy="2667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985"/>
                <a:gridCol w="3094892"/>
                <a:gridCol w="2145323"/>
              </a:tblGrid>
              <a:tr h="444533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SL.NO.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COMPONENTS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QUANTITY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44533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ESP8266NodeMCU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board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44533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2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LED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44533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220-ohm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resistor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44533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4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Breadboard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44533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5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Jumper wires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 -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5432" y="1096960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1 . Interfacing Blinking LED with NodeMCU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39062" y="1603436"/>
            <a:ext cx="24565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Applications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Traffic lights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Vehicles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indicaters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ECE., GMIT, </a:t>
            </a:r>
            <a:r>
              <a:rPr lang="en-US" dirty="0" err="1"/>
              <a:t>Davangere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4" y="167054"/>
            <a:ext cx="3749675" cy="326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71832" y="3435155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Fig : 3.5 Servo Motor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13636"/>
              </p:ext>
            </p:extLst>
          </p:nvPr>
        </p:nvGraphicFramePr>
        <p:xfrm>
          <a:off x="612370" y="4070837"/>
          <a:ext cx="3330162" cy="2041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774"/>
                <a:gridCol w="1622388"/>
              </a:tblGrid>
              <a:tr h="757476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SERVO MOTOR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NODE MCU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8139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VCC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Vin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8139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GND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GND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8139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Signal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D3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37266"/>
              </p:ext>
            </p:extLst>
          </p:nvPr>
        </p:nvGraphicFramePr>
        <p:xfrm>
          <a:off x="4668715" y="3435154"/>
          <a:ext cx="6031523" cy="261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917"/>
                <a:gridCol w="3026222"/>
                <a:gridCol w="1846384"/>
              </a:tblGrid>
              <a:tr h="630302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SL.NO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COMPONENTES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QUANTITY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42471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ESP8266NodeMCU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board</a:t>
                      </a:r>
                      <a:endParaRPr lang="en-IN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0482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2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Servo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motor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0482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Breadboard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80482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4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Jumper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wires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  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74223" y="498994"/>
            <a:ext cx="4908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2. Interfacing Servo Motor with NodeMCU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4223" y="1485900"/>
            <a:ext cx="2197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Applications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Textile Machine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Robots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46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ECE., GMIT, </a:t>
            </a:r>
            <a:r>
              <a:rPr lang="en-US" dirty="0" err="1"/>
              <a:t>Davangere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xmlns="" id="{812843CD-D322-83B3-38D6-57E1DD49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63" y="264695"/>
            <a:ext cx="3417852" cy="2614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52927" y="3160295"/>
            <a:ext cx="3892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Fig : 3.9 ULTRASONIC SENSOR 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458584"/>
              </p:ext>
            </p:extLst>
          </p:nvPr>
        </p:nvGraphicFramePr>
        <p:xfrm>
          <a:off x="328863" y="3769894"/>
          <a:ext cx="351337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591"/>
                <a:gridCol w="1617784"/>
              </a:tblGrid>
              <a:tr h="352748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ULTRASONIC SENSOR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NODE MCU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52748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VCC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5V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52748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TRIG</a:t>
                      </a:r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  D2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52748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ECHO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D1 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52748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GND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GND Pin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60903"/>
              </p:ext>
            </p:extLst>
          </p:nvPr>
        </p:nvGraphicFramePr>
        <p:xfrm>
          <a:off x="4791806" y="3560405"/>
          <a:ext cx="5890848" cy="2513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490"/>
                <a:gridCol w="3158771"/>
                <a:gridCol w="1590587"/>
              </a:tblGrid>
              <a:tr h="470068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SL.NO.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COMPONENTES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QUANTITY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33635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ESP8266NodeMCU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board</a:t>
                      </a:r>
                      <a:endParaRPr lang="en-IN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0068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2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Ultrasonic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Sensor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0068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3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Breadboard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1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0068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4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Jumper</a:t>
                      </a:r>
                      <a:r>
                        <a:rPr lang="en-IN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wires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-</a:t>
                      </a:r>
                      <a:endParaRPr lang="en-IN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74223" y="639072"/>
            <a:ext cx="5420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3. Interfacing Ultrasonic sensor with NodeMCU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4562" y="1828064"/>
            <a:ext cx="3132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Applications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Anti-Collision Detection.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People Detection.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3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7601" y="879231"/>
            <a:ext cx="9877777" cy="553113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SMARTHOME </a:t>
            </a:r>
            <a:r>
              <a:rPr lang="en-US" sz="2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AUTOMATION  SYSTEM</a:t>
            </a:r>
            <a:r>
              <a:rPr lang="en-US" sz="2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IN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6BD2-7194-4A9C-B66B-D1CE64751549}" type="datetime1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</a:t>
            </a:r>
            <a:r>
              <a:rPr lang="en-US" dirty="0" err="1"/>
              <a:t>ECE,GMIT,Davangere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1144C-42FA-4B69-88E8-FFD66EDE763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0870" y="556070"/>
            <a:ext cx="10972800" cy="716440"/>
          </a:xfrm>
        </p:spPr>
        <p:txBody>
          <a:bodyPr>
            <a:normAutofit fontScale="90000"/>
          </a:bodyPr>
          <a:lstStyle/>
          <a:p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learnt during internship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xmlns="" id="{D73FE002-7002-50F2-D061-3BF519A3E44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2" y="1441939"/>
            <a:ext cx="5750926" cy="204421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5" y="3831598"/>
            <a:ext cx="5451987" cy="216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8792" y="1549676"/>
            <a:ext cx="28956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Component required: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NodeMCU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LCD display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PIR sensor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MQ-2 sensor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DHT11 sensor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Buzzer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Jumper wires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Power source</a:t>
            </a:r>
          </a:p>
        </p:txBody>
      </p:sp>
    </p:spTree>
    <p:extLst>
      <p:ext uri="{BB962C8B-B14F-4D97-AF65-F5344CB8AC3E}">
        <p14:creationId xmlns:p14="http://schemas.microsoft.com/office/powerpoint/2010/main" val="10395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1480</TotalTime>
  <Words>752</Words>
  <Application>Microsoft Office PowerPoint</Application>
  <PresentationFormat>Custom</PresentationFormat>
  <Paragraphs>206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Waveform</vt:lpstr>
      <vt:lpstr>PowerPoint Presentation</vt:lpstr>
      <vt:lpstr>Introduction to Embedded system and Iot </vt:lpstr>
      <vt:lpstr>About the software / tool used in internship </vt:lpstr>
      <vt:lpstr>About the software / tool used in internship</vt:lpstr>
      <vt:lpstr>Concepts learnt during internship </vt:lpstr>
      <vt:lpstr>Interfacing with NodeMCU </vt:lpstr>
      <vt:lpstr>PowerPoint Presentation</vt:lpstr>
      <vt:lpstr>PowerPoint Presentation</vt:lpstr>
      <vt:lpstr>Project learnt during internship </vt:lpstr>
      <vt:lpstr>Outcome of the internship </vt:lpstr>
      <vt:lpstr>PowerPoint Presentation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Laptop</dc:creator>
  <cp:lastModifiedBy>Harish H</cp:lastModifiedBy>
  <cp:revision>82</cp:revision>
  <dcterms:created xsi:type="dcterms:W3CDTF">2021-03-16T10:34:42Z</dcterms:created>
  <dcterms:modified xsi:type="dcterms:W3CDTF">2024-09-28T15:50:50Z</dcterms:modified>
</cp:coreProperties>
</file>